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95157B4F-7A79-43D4-B108-BAA8E1FCAEED}" type="datetimeFigureOut">
              <a:rPr lang="tr-TR" smtClean="0"/>
              <a:t>7.08.2024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9B1A0817-B66B-43D5-AB76-E10CD5C8A47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5157B4F-7A79-43D4-B108-BAA8E1FCAEED}" type="datetimeFigureOut">
              <a:rPr lang="tr-TR" smtClean="0"/>
              <a:t>7.08.2024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5157B4F-7A79-43D4-B108-BAA8E1FCAEED}" type="datetimeFigureOut">
              <a:rPr lang="tr-TR" smtClean="0"/>
              <a:t>7.08.2024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5157B4F-7A79-43D4-B108-BAA8E1FCAEED}" type="datetimeFigureOut">
              <a:rPr lang="tr-TR" smtClean="0"/>
              <a:t>7.08.2024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95157B4F-7A79-43D4-B108-BAA8E1FCAEED}" type="datetimeFigureOut">
              <a:rPr lang="tr-TR" smtClean="0"/>
              <a:t>7.08.2024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1A0817-B66B-43D5-AB76-E10CD5C8A47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5157B4F-7A79-43D4-B108-BAA8E1FCAEED}" type="datetimeFigureOut">
              <a:rPr lang="tr-TR" smtClean="0"/>
              <a:t>7.08.2024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95157B4F-7A79-43D4-B108-BAA8E1FCAEED}" type="datetimeFigureOut">
              <a:rPr lang="tr-TR" smtClean="0"/>
              <a:t>7.08.2024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95157B4F-7A79-43D4-B108-BAA8E1FCAEED}" type="datetimeFigureOut">
              <a:rPr lang="tr-TR" smtClean="0"/>
              <a:t>7.08.2024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57B4F-7A79-43D4-B108-BAA8E1FCAEED}" type="datetimeFigureOut">
              <a:rPr lang="tr-TR" smtClean="0"/>
              <a:t>7.08.2024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5157B4F-7A79-43D4-B108-BAA8E1FCAEED}" type="datetimeFigureOut">
              <a:rPr lang="tr-TR" smtClean="0"/>
              <a:t>7.08.2024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1A0817-B66B-43D5-AB76-E10CD5C8A47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95157B4F-7A79-43D4-B108-BAA8E1FCAEED}" type="datetimeFigureOut">
              <a:rPr lang="tr-TR" smtClean="0"/>
              <a:t>7.08.2024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9B1A0817-B66B-43D5-AB76-E10CD5C8A471}"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157B4F-7A79-43D4-B108-BAA8E1FCAEED}" type="datetimeFigureOut">
              <a:rPr lang="tr-TR" smtClean="0"/>
              <a:t>7.08.2024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1A0817-B66B-43D5-AB76-E10CD5C8A471}"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332656"/>
            <a:ext cx="6097587"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65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smtClean="0">
                <a:latin typeface="Times New Roman" pitchFamily="18" charset="0"/>
                <a:cs typeface="Times New Roman" pitchFamily="18" charset="0"/>
              </a:rPr>
              <a:t>Okulumuzda </a:t>
            </a:r>
            <a:r>
              <a:rPr lang="tr-TR" sz="3600" b="1" dirty="0" smtClean="0">
                <a:latin typeface="Times New Roman" pitchFamily="18" charset="0"/>
                <a:cs typeface="Times New Roman" pitchFamily="18" charset="0"/>
              </a:rPr>
              <a:t>Yönetim ve Organizasyon </a:t>
            </a:r>
            <a:r>
              <a:rPr lang="tr-TR" sz="3600" dirty="0" smtClean="0">
                <a:latin typeface="Times New Roman" pitchFamily="18" charset="0"/>
                <a:cs typeface="Times New Roman" pitchFamily="18" charset="0"/>
              </a:rPr>
              <a:t>bölümü altında </a:t>
            </a:r>
            <a:r>
              <a:rPr lang="tr-TR" sz="3600" b="1" dirty="0" smtClean="0">
                <a:latin typeface="Times New Roman" pitchFamily="18" charset="0"/>
                <a:cs typeface="Times New Roman" pitchFamily="18" charset="0"/>
              </a:rPr>
              <a:t>Tarımsal İşletmecilik </a:t>
            </a:r>
            <a:r>
              <a:rPr lang="tr-TR" sz="3600" dirty="0" smtClean="0">
                <a:latin typeface="Times New Roman" pitchFamily="18" charset="0"/>
                <a:cs typeface="Times New Roman" pitchFamily="18" charset="0"/>
              </a:rPr>
              <a:t>ön lisans (2 yıllık) programımız ve </a:t>
            </a:r>
            <a:r>
              <a:rPr lang="tr-TR" sz="3600" b="1" dirty="0" smtClean="0">
                <a:latin typeface="Times New Roman" pitchFamily="18" charset="0"/>
                <a:cs typeface="Times New Roman" pitchFamily="18" charset="0"/>
              </a:rPr>
              <a:t>Bitkisel ve Hayvansal Üretim</a:t>
            </a:r>
            <a:r>
              <a:rPr lang="tr-TR" sz="3600" dirty="0" smtClean="0">
                <a:latin typeface="Times New Roman" pitchFamily="18" charset="0"/>
                <a:cs typeface="Times New Roman" pitchFamily="18" charset="0"/>
              </a:rPr>
              <a:t> bölümü altında </a:t>
            </a:r>
            <a:r>
              <a:rPr lang="tr-TR" sz="3600" b="1" dirty="0" smtClean="0">
                <a:latin typeface="Times New Roman" pitchFamily="18" charset="0"/>
                <a:cs typeface="Times New Roman" pitchFamily="18" charset="0"/>
              </a:rPr>
              <a:t>Tohumculuk Teknolojisi </a:t>
            </a:r>
            <a:r>
              <a:rPr lang="tr-TR" sz="3600" dirty="0" smtClean="0">
                <a:latin typeface="Times New Roman" pitchFamily="18" charset="0"/>
                <a:cs typeface="Times New Roman" pitchFamily="18" charset="0"/>
              </a:rPr>
              <a:t>ön lisans</a:t>
            </a:r>
            <a:r>
              <a:rPr lang="tr-TR" sz="3600" dirty="0">
                <a:latin typeface="Times New Roman" pitchFamily="18" charset="0"/>
                <a:cs typeface="Times New Roman" pitchFamily="18" charset="0"/>
              </a:rPr>
              <a:t> (2 yıllık)</a:t>
            </a:r>
            <a:r>
              <a:rPr lang="tr-TR" sz="3600" dirty="0" smtClean="0">
                <a:latin typeface="Times New Roman" pitchFamily="18" charset="0"/>
                <a:cs typeface="Times New Roman" pitchFamily="18" charset="0"/>
              </a:rPr>
              <a:t>  programı mevcuttur.</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212042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smtClean="0">
                <a:latin typeface="Times New Roman" pitchFamily="18" charset="0"/>
                <a:cs typeface="Times New Roman" pitchFamily="18" charset="0"/>
              </a:rPr>
              <a:t>Okulumuzda Şanlıurfa Merkez’de bulunan </a:t>
            </a:r>
            <a:r>
              <a:rPr lang="tr-TR" sz="3600" dirty="0" err="1" smtClean="0">
                <a:latin typeface="Times New Roman" pitchFamily="18" charset="0"/>
                <a:cs typeface="Times New Roman" pitchFamily="18" charset="0"/>
              </a:rPr>
              <a:t>Haliliye</a:t>
            </a:r>
            <a:r>
              <a:rPr lang="tr-TR" sz="3600" dirty="0" smtClean="0">
                <a:latin typeface="Times New Roman" pitchFamily="18" charset="0"/>
                <a:cs typeface="Times New Roman" pitchFamily="18" charset="0"/>
              </a:rPr>
              <a:t> ilçesindeki </a:t>
            </a:r>
            <a:r>
              <a:rPr lang="tr-TR" sz="3600" dirty="0" err="1" smtClean="0">
                <a:latin typeface="Times New Roman" pitchFamily="18" charset="0"/>
                <a:cs typeface="Times New Roman" pitchFamily="18" charset="0"/>
              </a:rPr>
              <a:t>Osmanbey</a:t>
            </a:r>
            <a:r>
              <a:rPr lang="tr-TR" sz="3600" dirty="0" smtClean="0">
                <a:latin typeface="Times New Roman" pitchFamily="18" charset="0"/>
                <a:cs typeface="Times New Roman" pitchFamily="18" charset="0"/>
              </a:rPr>
              <a:t> Kampüsünde eğitim-öğretim faaliyetleri devam etmektedir. </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51005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fontScale="62500" lnSpcReduction="20000"/>
          </a:bodyPr>
          <a:lstStyle/>
          <a:p>
            <a:pPr marL="0" indent="0" algn="ctr">
              <a:buNone/>
            </a:pPr>
            <a:r>
              <a:rPr lang="tr-TR" sz="3400" b="1" dirty="0">
                <a:latin typeface="Times New Roman" pitchFamily="18" charset="0"/>
                <a:cs typeface="Times New Roman" pitchFamily="18" charset="0"/>
              </a:rPr>
              <a:t>TARIMSAL İŞLETMECİLİK PROGRAMI  </a:t>
            </a:r>
            <a:endParaRPr lang="tr-TR" sz="3400" b="1" dirty="0" smtClean="0">
              <a:latin typeface="Times New Roman" pitchFamily="18" charset="0"/>
              <a:cs typeface="Times New Roman" pitchFamily="18" charset="0"/>
            </a:endParaRPr>
          </a:p>
          <a:p>
            <a:pPr marL="0" indent="0" algn="just">
              <a:buNone/>
            </a:pPr>
            <a:r>
              <a:rPr lang="tr-TR" sz="3400" b="1" dirty="0">
                <a:latin typeface="Times New Roman" pitchFamily="18" charset="0"/>
                <a:cs typeface="Times New Roman" pitchFamily="18" charset="0"/>
              </a:rPr>
              <a:t>    </a:t>
            </a:r>
            <a:r>
              <a:rPr lang="tr-TR" sz="3400" dirty="0">
                <a:latin typeface="Times New Roman" pitchFamily="18" charset="0"/>
                <a:cs typeface="Times New Roman" pitchFamily="18" charset="0"/>
              </a:rPr>
              <a:t>   </a:t>
            </a:r>
            <a:endParaRPr lang="tr-TR" sz="3400" dirty="0" smtClean="0">
              <a:latin typeface="Times New Roman" pitchFamily="18" charset="0"/>
              <a:cs typeface="Times New Roman" pitchFamily="18" charset="0"/>
            </a:endParaRPr>
          </a:p>
          <a:p>
            <a:pPr marL="0" indent="0" algn="just">
              <a:buNone/>
            </a:pPr>
            <a:r>
              <a:rPr lang="tr-TR" sz="3400" dirty="0" smtClean="0">
                <a:latin typeface="Times New Roman" pitchFamily="18" charset="0"/>
                <a:cs typeface="Times New Roman" pitchFamily="18" charset="0"/>
              </a:rPr>
              <a:t>Bu </a:t>
            </a:r>
            <a:r>
              <a:rPr lang="tr-TR" sz="3400" dirty="0">
                <a:latin typeface="Times New Roman" pitchFamily="18" charset="0"/>
                <a:cs typeface="Times New Roman" pitchFamily="18" charset="0"/>
              </a:rPr>
              <a:t>program, tarım ve tarıma dayalı sanayi işletmelerinde, finansman ve ürün pazarlama, tarımsal muhasebe kayıtlarını düzenleme, tarımsal sigorta, tarımsal danışmanlık, tarımsal değerleme ve çiftçi </a:t>
            </a:r>
            <a:r>
              <a:rPr lang="tr-TR" sz="3400" dirty="0" smtClean="0">
                <a:latin typeface="Times New Roman" pitchFamily="18" charset="0"/>
                <a:cs typeface="Times New Roman" pitchFamily="18" charset="0"/>
              </a:rPr>
              <a:t>örgütlenmesi </a:t>
            </a:r>
            <a:r>
              <a:rPr lang="tr-TR" sz="3400" dirty="0">
                <a:latin typeface="Times New Roman" pitchFamily="18" charset="0"/>
                <a:cs typeface="Times New Roman" pitchFamily="18" charset="0"/>
              </a:rPr>
              <a:t>gibi alanlarda çalışabilen, tarımsal işletmelerin karlılık durumlarını </a:t>
            </a:r>
            <a:r>
              <a:rPr lang="tr-TR" sz="3400" dirty="0" smtClean="0">
                <a:latin typeface="Times New Roman" pitchFamily="18" charset="0"/>
                <a:cs typeface="Times New Roman" pitchFamily="18" charset="0"/>
              </a:rPr>
              <a:t>artırmayı </a:t>
            </a:r>
            <a:r>
              <a:rPr lang="tr-TR" sz="3400" dirty="0">
                <a:latin typeface="Times New Roman" pitchFamily="18" charset="0"/>
                <a:cs typeface="Times New Roman" pitchFamily="18" charset="0"/>
              </a:rPr>
              <a:t>hedefleyen </a:t>
            </a:r>
            <a:r>
              <a:rPr lang="tr-TR" sz="3400" dirty="0" smtClean="0">
                <a:latin typeface="Times New Roman" pitchFamily="18" charset="0"/>
                <a:cs typeface="Times New Roman" pitchFamily="18" charset="0"/>
              </a:rPr>
              <a:t>elemanları </a:t>
            </a:r>
            <a:r>
              <a:rPr lang="tr-TR" sz="3400" dirty="0">
                <a:latin typeface="Times New Roman" pitchFamily="18" charset="0"/>
                <a:cs typeface="Times New Roman" pitchFamily="18" charset="0"/>
              </a:rPr>
              <a:t>yetiştirmeyi amaçlamaktadır</a:t>
            </a:r>
            <a:r>
              <a:rPr lang="tr-TR" sz="3400" dirty="0" smtClean="0">
                <a:latin typeface="Times New Roman" pitchFamily="18" charset="0"/>
                <a:cs typeface="Times New Roman" pitchFamily="18" charset="0"/>
              </a:rPr>
              <a:t>. </a:t>
            </a:r>
            <a:r>
              <a:rPr lang="tr-TR" sz="3400" dirty="0">
                <a:latin typeface="Times New Roman" pitchFamily="18" charset="0"/>
                <a:cs typeface="Times New Roman" pitchFamily="18" charset="0"/>
              </a:rPr>
              <a:t>Ceylanpınar Tarım İşletmesi başta olmak üzere sektörde aranılan kalifiye elemanların yetiştirilmesi amaçlanmıştır</a:t>
            </a:r>
            <a:r>
              <a:rPr lang="tr-TR" sz="3400" dirty="0" smtClean="0">
                <a:latin typeface="Times New Roman" pitchFamily="18" charset="0"/>
                <a:cs typeface="Times New Roman" pitchFamily="18" charset="0"/>
              </a:rPr>
              <a:t>.</a:t>
            </a:r>
          </a:p>
          <a:p>
            <a:pPr algn="just"/>
            <a:endParaRPr lang="tr-TR" sz="3400" dirty="0">
              <a:latin typeface="Times New Roman" pitchFamily="18" charset="0"/>
              <a:cs typeface="Times New Roman" pitchFamily="18" charset="0"/>
            </a:endParaRPr>
          </a:p>
          <a:p>
            <a:pPr marL="0" indent="0" algn="just">
              <a:buNone/>
            </a:pPr>
            <a:r>
              <a:rPr lang="tr-TR" sz="3400" dirty="0" smtClean="0">
                <a:latin typeface="Times New Roman" pitchFamily="18" charset="0"/>
                <a:cs typeface="Times New Roman" pitchFamily="18" charset="0"/>
              </a:rPr>
              <a:t>Mezunlar</a:t>
            </a:r>
            <a:r>
              <a:rPr lang="tr-TR" sz="3400" dirty="0">
                <a:latin typeface="Times New Roman" pitchFamily="18" charset="0"/>
                <a:cs typeface="Times New Roman" pitchFamily="18" charset="0"/>
              </a:rPr>
              <a:t>, Tarımsal İşletmecilik Programı mezunları, çiftliklerin ve tarımsal işletmelerin yönetim planının hazırlanması ve </a:t>
            </a:r>
            <a:r>
              <a:rPr lang="tr-TR" sz="3400" dirty="0" smtClean="0">
                <a:latin typeface="Times New Roman" pitchFamily="18" charset="0"/>
                <a:cs typeface="Times New Roman" pitchFamily="18" charset="0"/>
              </a:rPr>
              <a:t>yürütülmesi, </a:t>
            </a:r>
            <a:r>
              <a:rPr lang="tr-TR" sz="3400" dirty="0">
                <a:latin typeface="Times New Roman" pitchFamily="18" charset="0"/>
                <a:cs typeface="Times New Roman" pitchFamily="18" charset="0"/>
              </a:rPr>
              <a:t>çiftlikte üretilecek ürünlerin belirlenmesi, çalışacak elemanların seçimi, hammaddenin satın alınması verimli ürün elde edilmesi ve ürünlerin pazarlanması ile ilgili tüm işlerde ziraat mühendisine yardımcı eleman olarak çalışır. Dört yarıyıl sonunda programımızdan mezun olan öğrenciler, ön lisans diploması alarak </a:t>
            </a:r>
            <a:r>
              <a:rPr lang="tr-TR" sz="3400" b="1" dirty="0" smtClean="0">
                <a:latin typeface="Times New Roman" pitchFamily="18" charset="0"/>
                <a:cs typeface="Times New Roman" pitchFamily="18" charset="0"/>
              </a:rPr>
              <a:t>Tarım Teknikeri</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ünvanı</a:t>
            </a:r>
            <a:r>
              <a:rPr lang="tr-TR" sz="3400" dirty="0">
                <a:latin typeface="Times New Roman" pitchFamily="18" charset="0"/>
                <a:cs typeface="Times New Roman" pitchFamily="18" charset="0"/>
              </a:rPr>
              <a:t> kazanırlar.</a:t>
            </a:r>
          </a:p>
          <a:p>
            <a:endParaRPr lang="tr-TR" dirty="0"/>
          </a:p>
        </p:txBody>
      </p:sp>
    </p:spTree>
    <p:extLst>
      <p:ext uri="{BB962C8B-B14F-4D97-AF65-F5344CB8AC3E}">
        <p14:creationId xmlns:p14="http://schemas.microsoft.com/office/powerpoint/2010/main" val="234029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408712"/>
          </a:xfrm>
        </p:spPr>
        <p:txBody>
          <a:bodyPr>
            <a:noAutofit/>
          </a:bodyPr>
          <a:lstStyle/>
          <a:p>
            <a:pPr marL="0" indent="0" algn="ctr">
              <a:buNone/>
            </a:pPr>
            <a:r>
              <a:rPr lang="tr-TR" sz="2000" b="1" dirty="0">
                <a:latin typeface="Times New Roman" pitchFamily="18" charset="0"/>
                <a:cs typeface="Times New Roman" pitchFamily="18" charset="0"/>
              </a:rPr>
              <a:t>TOHUMCULUK TEKNOLOJİSİ PROGRAMI </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programda, uygulamalı olarak kaliteli tohum yetiştirme teknikleri, tohum işleme teknikleri, tohum depolama ve pazarlama hususunda Ceylanpınar Tarım İşletmesi başta olmak üzere sektörde aranılan kalifiye elemanların yetiştirilmesi amaçlanmıştır. Program mezunları; tohum firmalarında, pazarlama, tarımsal üretimi gerçekleştiren büyük orta ve küçük ölçekli </a:t>
            </a:r>
            <a:r>
              <a:rPr lang="tr-TR" sz="2000" dirty="0" smtClean="0">
                <a:latin typeface="Times New Roman" pitchFamily="18" charset="0"/>
                <a:cs typeface="Times New Roman" pitchFamily="18" charset="0"/>
              </a:rPr>
              <a:t>işletmelerde, </a:t>
            </a:r>
            <a:r>
              <a:rPr lang="tr-TR" sz="2000" dirty="0">
                <a:latin typeface="Times New Roman" pitchFamily="18" charset="0"/>
                <a:cs typeface="Times New Roman" pitchFamily="18" charset="0"/>
              </a:rPr>
              <a:t>ara teknik eleman, ara kademe yöneticisi veya idari teknik personel olarak çalışmaktadır</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r>
              <a:rPr lang="tr-TR" sz="2000" dirty="0" smtClean="0">
                <a:latin typeface="Times New Roman" pitchFamily="18" charset="0"/>
                <a:cs typeface="Times New Roman" pitchFamily="18" charset="0"/>
              </a:rPr>
              <a:t>Mezunlar </a:t>
            </a:r>
            <a:r>
              <a:rPr lang="tr-TR" sz="2000" dirty="0">
                <a:latin typeface="Times New Roman" pitchFamily="18" charset="0"/>
                <a:cs typeface="Times New Roman" pitchFamily="18" charset="0"/>
              </a:rPr>
              <a:t>çalıştıkları işletmelerde tohum firması ile çiftçiler arasında iletişim sağlanması, mevcut tohumların çiftçilere ulaştırılması gibi işlerin plana uygun yürütülmesi, kontrol edilmesi, stok </a:t>
            </a:r>
            <a:r>
              <a:rPr lang="tr-TR" sz="2000" dirty="0" smtClean="0">
                <a:latin typeface="Times New Roman" pitchFamily="18" charset="0"/>
                <a:cs typeface="Times New Roman" pitchFamily="18" charset="0"/>
              </a:rPr>
              <a:t>kontrol vb</a:t>
            </a:r>
            <a:r>
              <a:rPr lang="tr-TR" sz="2000" dirty="0">
                <a:latin typeface="Times New Roman" pitchFamily="18" charset="0"/>
                <a:cs typeface="Times New Roman" pitchFamily="18" charset="0"/>
              </a:rPr>
              <a:t>. sorumlulukları yerine </a:t>
            </a:r>
            <a:r>
              <a:rPr lang="tr-TR" sz="2000" dirty="0" smtClean="0">
                <a:latin typeface="Times New Roman" pitchFamily="18" charset="0"/>
                <a:cs typeface="Times New Roman" pitchFamily="18" charset="0"/>
              </a:rPr>
              <a:t>getirmektedir. Çalışma </a:t>
            </a:r>
            <a:r>
              <a:rPr lang="tr-TR" sz="2000" dirty="0">
                <a:latin typeface="Times New Roman" pitchFamily="18" charset="0"/>
                <a:cs typeface="Times New Roman" pitchFamily="18" charset="0"/>
              </a:rPr>
              <a:t>alanları, tohum firmaları ve tohum pazarlayan işletmeler ile tarımsal üretimi gerçekleştiren işletmeler ile ilgili kamu kuruluşlarıdır. Sektör olarak, tohumculuk imalat ve pazarlama sektörü, gıda sektörü, tarımsal üretim sektörü ve tarım ürünlerinin işlenmesi sektöründe </a:t>
            </a:r>
            <a:r>
              <a:rPr lang="tr-TR" sz="2000" dirty="0" smtClean="0">
                <a:latin typeface="Times New Roman" pitchFamily="18" charset="0"/>
                <a:cs typeface="Times New Roman" pitchFamily="18" charset="0"/>
              </a:rPr>
              <a:t>çalışabilir. Dört </a:t>
            </a:r>
            <a:r>
              <a:rPr lang="tr-TR" sz="2000" dirty="0">
                <a:latin typeface="Times New Roman" pitchFamily="18" charset="0"/>
                <a:cs typeface="Times New Roman" pitchFamily="18" charset="0"/>
              </a:rPr>
              <a:t>yarıyıl sonunda programımızdan mezun olan öğrenciler, tohumculuk konusunda ön lisans derecesi almaya hak kazanarak </a:t>
            </a:r>
            <a:r>
              <a:rPr lang="tr-TR" sz="2000" b="1" dirty="0" smtClean="0">
                <a:latin typeface="Times New Roman" pitchFamily="18" charset="0"/>
                <a:cs typeface="Times New Roman" pitchFamily="18" charset="0"/>
              </a:rPr>
              <a:t>Tohumculuk </a:t>
            </a:r>
            <a:r>
              <a:rPr lang="tr-TR" sz="2000" b="1" dirty="0">
                <a:latin typeface="Times New Roman" pitchFamily="18" charset="0"/>
                <a:cs typeface="Times New Roman" pitchFamily="18" charset="0"/>
              </a:rPr>
              <a:t>Meslek </a:t>
            </a:r>
            <a:r>
              <a:rPr lang="tr-TR" sz="2000" b="1" dirty="0" smtClean="0">
                <a:latin typeface="Times New Roman" pitchFamily="18" charset="0"/>
                <a:cs typeface="Times New Roman" pitchFamily="18" charset="0"/>
              </a:rPr>
              <a:t>Elemanı</a:t>
            </a:r>
            <a:r>
              <a:rPr lang="tr-TR" sz="2000" b="1" dirty="0">
                <a:latin typeface="Times New Roman" pitchFamily="18" charset="0"/>
                <a:cs typeface="Times New Roman" pitchFamily="18" charset="0"/>
              </a:rPr>
              <a:t> </a:t>
            </a:r>
            <a:r>
              <a:rPr lang="tr-TR" sz="2000" b="1" dirty="0" smtClean="0">
                <a:latin typeface="Times New Roman" pitchFamily="18" charset="0"/>
                <a:cs typeface="Times New Roman" pitchFamily="18" charset="0"/>
              </a:rPr>
              <a:t>veya Tarım Teknikeri </a:t>
            </a:r>
            <a:r>
              <a:rPr lang="tr-TR" sz="2000" dirty="0" err="1" smtClean="0">
                <a:latin typeface="Times New Roman" pitchFamily="18" charset="0"/>
                <a:cs typeface="Times New Roman" pitchFamily="18" charset="0"/>
              </a:rPr>
              <a:t>ünvanı</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kazanırlar.</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43128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3600" dirty="0" smtClean="0">
                <a:latin typeface="Times New Roman" pitchFamily="18" charset="0"/>
                <a:cs typeface="Times New Roman" pitchFamily="18" charset="0"/>
              </a:rPr>
              <a:t>Alanında kıymetli öğretim elemanları ile birlikte siz sevgili öğrencilerimizi okulumuzda görmekten mutluluk duyacağız. </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3561237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66</Words>
  <Application>Microsoft Office PowerPoint</Application>
  <PresentationFormat>Ekran Gösterisi (4:3)</PresentationFormat>
  <Paragraphs>11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Akış</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FUJITSU</dc:creator>
  <cp:lastModifiedBy>FUJITSU</cp:lastModifiedBy>
  <cp:revision>3</cp:revision>
  <dcterms:created xsi:type="dcterms:W3CDTF">2024-08-07T10:42:38Z</dcterms:created>
  <dcterms:modified xsi:type="dcterms:W3CDTF">2024-08-07T11:02:53Z</dcterms:modified>
</cp:coreProperties>
</file>